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8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8446-7DE9-9D29-3FB7-FDEAF7DFF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5F1A-3387-D3E0-5491-F3216AD7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376EC-810C-F605-65A9-6F7137709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E4A38-7A41-E74A-8818-3CB25CFAE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2EBE3-CF1B-7BA4-321D-13D2DAEF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6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CEE7-E8CA-C6CD-D2E3-3C95DEFA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2CD70-6A43-EFF2-6112-6512D9A9D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3BFD3-7CA9-4B64-4C8A-863AA811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2A0E-A98C-CC5A-14AA-7428AF95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58FBE-F958-D5DE-A6BF-1B447C4C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B530B-726D-457A-10F8-BD73D9D80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28278-FA4F-A7B7-D0D0-7E0D1C18A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FF11-00D2-EF0D-778C-8C701644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C9872-410D-5DE2-0A17-64B59DE5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5E05-5789-9DF5-3A29-818FAA87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7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8F52-36C8-0632-04E2-B99808B8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6036-49C6-FB95-7BBA-13861EA9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C2B63-C55D-97CE-3FF9-FBFF14E5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66653-DD72-5CB5-C770-CBA97E87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EB8D7-2057-D2C4-4788-346A2D42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6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6FD8-7CC5-C770-44C6-F9E872A9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578C1-1623-F760-EFC8-392E06E0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A022-C14C-1617-5FFB-320E934F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A6B6-E057-5EA0-8C64-DAE9A02D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BC8A2-C864-B53F-9902-ED4F5768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4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5272-81C0-0774-BE40-0F893445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D48C-F7D9-B588-BC39-61C50B271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97708-789E-FB06-0431-D5D028B0E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09B44-EFD5-954D-4321-1A47408A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9FB0B-6269-C022-1B30-BC377E52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10B9C-7C6C-92D1-4B9F-04F7E4D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5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3BC6-F616-4A48-65DB-1F6B4367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9CBB3-126C-F2AA-88DD-3BB38531E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6DD1F-3BB1-2057-4E25-7F0A02F47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ACDC3-17AE-13CD-5E85-35D2CE8C2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F3DD6A-FE42-62B8-EF1F-8AC96F84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FABF9-9AA2-FFAF-F2A3-864E2A78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1D415-DA75-AF4E-1693-327483B5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2D80A-2182-16BF-EC2C-B905714C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83C-D5A6-AF4C-F702-841FEAD6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B46D8-2A6B-C752-1F2B-D8156EC1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2567A-21F6-D532-AFA0-C65A39C1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3DB8-A481-B09B-11FF-0775F017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7498C-9FE9-4CAF-1C3A-02A15D07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87FB2-7A98-45E9-EB7F-1F71C988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4FC89-D132-53D8-6C55-CBAFCCA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8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5022-5C9D-B82C-4DBC-5DC6CB29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479A6-82AB-3B66-E30D-D937735BB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84A61-ABFA-E0B6-8640-93AEBFA4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7298E-15E7-01CD-E928-7CE30AA3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7136D-62BC-9F2B-535B-5B4B232D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7CF81-2287-5FC4-BED2-90B4267E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22C2-DC21-EE9A-DDFD-2944CE78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72B9D-5D1E-5F91-C255-9386B5000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A4DE-05C0-4F58-4F5B-BEF88232B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65EC-F7A0-8536-5656-A785B8E8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17309-85F1-0F26-DB25-CE6AEE44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7F3EC-4E80-FAD8-7ED3-01CB4296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7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D3B2B0-4FF2-0E39-7732-BE8165FE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739C2-1853-9342-1B60-DD48D5DE0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A13AF-E680-52FA-E212-6161CFDFF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271BF-3590-0247-8990-C1EA98E49BC9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514AB-132F-50FD-2559-549622551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8784A-5B40-6E96-04CC-5F07F9F2B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198D-5ECE-0D40-A87B-574015369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BDD61-E64A-AF57-CE4F-4C20D359F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33AC3-B10F-6B33-40B3-A8EF01814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97BB41C-A590-77E5-350C-E33A3302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7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6216-3C81-6309-DF2A-18F7ADFC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narrow street with a sign&#10;&#10;Description automatically generated with medium confidence">
            <a:extLst>
              <a:ext uri="{FF2B5EF4-FFF2-40B4-BE49-F238E27FC236}">
                <a16:creationId xmlns:a16="http://schemas.microsoft.com/office/drawing/2014/main" id="{2378F994-FF3C-7C4C-4ABD-7C97AAE32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295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D0EF-312B-3737-7BB8-35EA97A4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6B47623B-9474-A187-6A4D-EAC569EC3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279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C4B5-C53E-462B-FF3A-D7F51F4B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front and back views of a white t-shirt&#10;&#10;Description automatically generated">
            <a:extLst>
              <a:ext uri="{FF2B5EF4-FFF2-40B4-BE49-F238E27FC236}">
                <a16:creationId xmlns:a16="http://schemas.microsoft.com/office/drawing/2014/main" id="{EE336C44-8959-D2A9-C66C-A365CDA2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11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F6DE-59FC-FF3C-1A45-EBDD47732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t-shirt with a red tower and buildings on it&#10;&#10;Description automatically generated">
            <a:extLst>
              <a:ext uri="{FF2B5EF4-FFF2-40B4-BE49-F238E27FC236}">
                <a16:creationId xmlns:a16="http://schemas.microsoft.com/office/drawing/2014/main" id="{5A83E9E3-03FB-1404-3842-C67942621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296239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C37B-6F64-377B-2FE5-18B6B4A8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front and back view of an orange t-shirt&#10;&#10;Description automatically generated">
            <a:extLst>
              <a:ext uri="{FF2B5EF4-FFF2-40B4-BE49-F238E27FC236}">
                <a16:creationId xmlns:a16="http://schemas.microsoft.com/office/drawing/2014/main" id="{BEF2809F-7240-4C54-E180-DF5FF7B8C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002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B422-1589-1035-68B9-66311DC6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t-shirt with a picture of a building&#10;&#10;Description automatically generated">
            <a:extLst>
              <a:ext uri="{FF2B5EF4-FFF2-40B4-BE49-F238E27FC236}">
                <a16:creationId xmlns:a16="http://schemas.microsoft.com/office/drawing/2014/main" id="{B87BC0AB-5725-4C6D-31C2-CD1406BAA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576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289F-F795-CD6C-40AE-1B145E12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bags with designs on them&#10;&#10;Description automatically generated">
            <a:extLst>
              <a:ext uri="{FF2B5EF4-FFF2-40B4-BE49-F238E27FC236}">
                <a16:creationId xmlns:a16="http://schemas.microsoft.com/office/drawing/2014/main" id="{C670C134-A83F-412B-8569-F4C0BAED2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6977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F9F1-28A3-D0CF-F4BD-9CB1F2AE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white and orange bottles&#10;&#10;Description automatically generated">
            <a:extLst>
              <a:ext uri="{FF2B5EF4-FFF2-40B4-BE49-F238E27FC236}">
                <a16:creationId xmlns:a16="http://schemas.microsoft.com/office/drawing/2014/main" id="{2A53E0FF-60D3-F84A-3C91-D85770DF4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927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505D-7B8B-2EBB-D069-ABDAC9EC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text on an orange background&#10;&#10;Description automatically generated">
            <a:extLst>
              <a:ext uri="{FF2B5EF4-FFF2-40B4-BE49-F238E27FC236}">
                <a16:creationId xmlns:a16="http://schemas.microsoft.com/office/drawing/2014/main" id="{FA8D3B83-DF8D-EE5E-6056-571507F03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458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5DF2-46ED-8EBD-1976-B4F9EB05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uple of posters of a lighthouse and a tower&#10;&#10;Description automatically generated">
            <a:extLst>
              <a:ext uri="{FF2B5EF4-FFF2-40B4-BE49-F238E27FC236}">
                <a16:creationId xmlns:a16="http://schemas.microsoft.com/office/drawing/2014/main" id="{4A2C4C13-46A9-8682-DF62-6CD3DD6A4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758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3FCD-B3A0-F4B2-1AC2-617ADE6D4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86E086A-FFB1-7D4F-FC4B-0F5277B8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5561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A5C8-713D-27D2-22C4-D493CBA1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uple of advertising signs&#10;&#10;Description automatically generated">
            <a:extLst>
              <a:ext uri="{FF2B5EF4-FFF2-40B4-BE49-F238E27FC236}">
                <a16:creationId xmlns:a16="http://schemas.microsoft.com/office/drawing/2014/main" id="{4CEFE28B-2545-C48D-D761-E084BA9F5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9485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8A10-A831-856A-9417-98DE0464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82B76CE5-3223-EEE7-D659-FCAF0C6F4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608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22F8-D63D-05D4-FCB0-C5DB3E0E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information board&#10;&#10;Description automatically generated">
            <a:extLst>
              <a:ext uri="{FF2B5EF4-FFF2-40B4-BE49-F238E27FC236}">
                <a16:creationId xmlns:a16="http://schemas.microsoft.com/office/drawing/2014/main" id="{C80F935D-5000-CFB2-3035-6E6D3CEC3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4046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DBCB-F1A9-CC0B-E606-A7A2E613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sign&#10;&#10;Description automatically generated">
            <a:extLst>
              <a:ext uri="{FF2B5EF4-FFF2-40B4-BE49-F238E27FC236}">
                <a16:creationId xmlns:a16="http://schemas.microsoft.com/office/drawing/2014/main" id="{60A8F0A7-CB16-62B2-A44D-0B88E08D6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537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294B-1223-6C4F-7494-6DEF55B6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orange background with white text&#10;&#10;Description automatically generated">
            <a:extLst>
              <a:ext uri="{FF2B5EF4-FFF2-40B4-BE49-F238E27FC236}">
                <a16:creationId xmlns:a16="http://schemas.microsoft.com/office/drawing/2014/main" id="{3B26A7B6-9CCE-87AC-F338-4D840C511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5651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E1E4-3965-2E20-4979-64DB81CE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range background with white text&#10;&#10;Description automatically generated">
            <a:extLst>
              <a:ext uri="{FF2B5EF4-FFF2-40B4-BE49-F238E27FC236}">
                <a16:creationId xmlns:a16="http://schemas.microsoft.com/office/drawing/2014/main" id="{DED83D6D-292C-9362-BC7C-AD091A323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451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81EE-12A9-91CC-86D3-377E2CF2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lage of drawings on paper&#10;&#10;Description automatically generated">
            <a:extLst>
              <a:ext uri="{FF2B5EF4-FFF2-40B4-BE49-F238E27FC236}">
                <a16:creationId xmlns:a16="http://schemas.microsoft.com/office/drawing/2014/main" id="{4F8BDDB2-3784-8944-504A-14E4547FE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8337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ACF1-F216-466F-7F1A-2B8DF0AB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ictures on an orange background&#10;&#10;Description automatically generated">
            <a:extLst>
              <a:ext uri="{FF2B5EF4-FFF2-40B4-BE49-F238E27FC236}">
                <a16:creationId xmlns:a16="http://schemas.microsoft.com/office/drawing/2014/main" id="{70A5C10E-EE0A-B942-B08E-983BB5F90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4021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25DC-9BC8-9654-D1A6-E86EB563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range and white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B1134665-14CD-B3EF-78EC-79BCA2FB4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5500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0E7E-FA44-2432-E26D-25FCB369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B17FF46D-A0B6-75E1-6360-9B2CBAE89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716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951BB-3168-6122-CED3-E54E043D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range and white text&#10;&#10;Description automatically generated">
            <a:extLst>
              <a:ext uri="{FF2B5EF4-FFF2-40B4-BE49-F238E27FC236}">
                <a16:creationId xmlns:a16="http://schemas.microsoft.com/office/drawing/2014/main" id="{5A6A62C8-C49B-EECA-CC89-5DB04339D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4329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D552-9D5B-225D-A06B-B287849D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range and white text on an orange background&#10;&#10;Description automatically generated">
            <a:extLst>
              <a:ext uri="{FF2B5EF4-FFF2-40B4-BE49-F238E27FC236}">
                <a16:creationId xmlns:a16="http://schemas.microsoft.com/office/drawing/2014/main" id="{20181F49-B33F-C73E-4381-5495F3291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7367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13D2-6883-A5B1-4868-14AE1BE3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D6EA247-1324-1A93-86C2-DC0175180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3361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5828-D8D4-9A5E-41E4-C886E327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ostcard&#10;&#10;Description automatically generated">
            <a:extLst>
              <a:ext uri="{FF2B5EF4-FFF2-40B4-BE49-F238E27FC236}">
                <a16:creationId xmlns:a16="http://schemas.microsoft.com/office/drawing/2014/main" id="{DFF7042F-7235-CC97-A566-62130518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403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306C-61FD-7C98-4798-37DB2C52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resentation&#10;&#10;Description automatically generated">
            <a:extLst>
              <a:ext uri="{FF2B5EF4-FFF2-40B4-BE49-F238E27FC236}">
                <a16:creationId xmlns:a16="http://schemas.microsoft.com/office/drawing/2014/main" id="{C2FE823C-F4AF-39B3-B398-FCCAE337E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358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A037-555D-F10C-D9C4-189DC4E3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thank you sign&#10;&#10;Description automatically generated">
            <a:extLst>
              <a:ext uri="{FF2B5EF4-FFF2-40B4-BE49-F238E27FC236}">
                <a16:creationId xmlns:a16="http://schemas.microsoft.com/office/drawing/2014/main" id="{D0A2AA1D-74D4-B20D-34DD-0B4C86C5C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6360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6192-ACFF-BDA8-EB00-7BE2395A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55EBDA69-7504-8553-9C28-37AB39F9A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866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5542-F91F-9DD8-191E-B18E53E6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ogo of a building&#10;&#10;Description automatically generated">
            <a:extLst>
              <a:ext uri="{FF2B5EF4-FFF2-40B4-BE49-F238E27FC236}">
                <a16:creationId xmlns:a16="http://schemas.microsoft.com/office/drawing/2014/main" id="{30739870-B8D0-4ACD-BEF4-6C51EC14D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399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A6E7-56AA-2E99-CF76-6789F998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logos with a tower&#10;&#10;Description automatically generated">
            <a:extLst>
              <a:ext uri="{FF2B5EF4-FFF2-40B4-BE49-F238E27FC236}">
                <a16:creationId xmlns:a16="http://schemas.microsoft.com/office/drawing/2014/main" id="{943EEE25-2922-9C12-EDA0-3639E6374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7120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22E5-41DE-57FC-7017-9421E1BF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flag&#10;&#10;Description automatically generated">
            <a:extLst>
              <a:ext uri="{FF2B5EF4-FFF2-40B4-BE49-F238E27FC236}">
                <a16:creationId xmlns:a16="http://schemas.microsoft.com/office/drawing/2014/main" id="{E0C98C4A-8BD2-E222-340D-CD3A2D483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671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0886-135E-451A-1990-B91C62E0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flags with text&#10;&#10;Description automatically generated">
            <a:extLst>
              <a:ext uri="{FF2B5EF4-FFF2-40B4-BE49-F238E27FC236}">
                <a16:creationId xmlns:a16="http://schemas.microsoft.com/office/drawing/2014/main" id="{C632F9CC-5414-078B-03D1-5B278E0B7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460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A1B3-962B-4E80-FD90-9EF1388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narrow alley between buildings&#10;&#10;Description automatically generated">
            <a:extLst>
              <a:ext uri="{FF2B5EF4-FFF2-40B4-BE49-F238E27FC236}">
                <a16:creationId xmlns:a16="http://schemas.microsoft.com/office/drawing/2014/main" id="{1A585BE3-EA04-C768-A4F8-5F6EDADA3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7589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Fallover</dc:creator>
  <cp:lastModifiedBy>Tom Fallover</cp:lastModifiedBy>
  <cp:revision>3</cp:revision>
  <dcterms:created xsi:type="dcterms:W3CDTF">2024-06-13T22:14:23Z</dcterms:created>
  <dcterms:modified xsi:type="dcterms:W3CDTF">2024-06-13T22:52:27Z</dcterms:modified>
</cp:coreProperties>
</file>